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9F7409-F187-4861-8A88-9F30050C2617}" type="datetimeFigureOut">
              <a:rPr lang="en-US" smtClean="0"/>
              <a:t>1/20/2012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BF5813-8494-4CB3-8C06-090079A37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02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6708-A338-4676-B86F-58C6EBEFBC6C}" type="datetimeFigureOut">
              <a:rPr lang="en-US" smtClean="0"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BD3D-4FCC-4DAF-B54B-A525BA580AB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6708-A338-4676-B86F-58C6EBEFBC6C}" type="datetimeFigureOut">
              <a:rPr lang="en-US" smtClean="0"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BD3D-4FCC-4DAF-B54B-A525BA580A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6708-A338-4676-B86F-58C6EBEFBC6C}" type="datetimeFigureOut">
              <a:rPr lang="en-US" smtClean="0"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BD3D-4FCC-4DAF-B54B-A525BA580A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6708-A338-4676-B86F-58C6EBEFBC6C}" type="datetimeFigureOut">
              <a:rPr lang="en-US" smtClean="0"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BD3D-4FCC-4DAF-B54B-A525BA580A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6708-A338-4676-B86F-58C6EBEFBC6C}" type="datetimeFigureOut">
              <a:rPr lang="en-US" smtClean="0"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BD3D-4FCC-4DAF-B54B-A525BA580AB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6708-A338-4676-B86F-58C6EBEFBC6C}" type="datetimeFigureOut">
              <a:rPr lang="en-US" smtClean="0"/>
              <a:t>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BD3D-4FCC-4DAF-B54B-A525BA580A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6708-A338-4676-B86F-58C6EBEFBC6C}" type="datetimeFigureOut">
              <a:rPr lang="en-US" smtClean="0"/>
              <a:t>1/20/2012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BD3D-4FCC-4DAF-B54B-A525BA580AB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6708-A338-4676-B86F-58C6EBEFBC6C}" type="datetimeFigureOut">
              <a:rPr lang="en-US" smtClean="0"/>
              <a:t>1/20/2012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BD3D-4FCC-4DAF-B54B-A525BA580A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6708-A338-4676-B86F-58C6EBEFBC6C}" type="datetimeFigureOut">
              <a:rPr lang="en-US" smtClean="0"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BD3D-4FCC-4DAF-B54B-A525BA580A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6708-A338-4676-B86F-58C6EBEFBC6C}" type="datetimeFigureOut">
              <a:rPr lang="en-US" smtClean="0"/>
              <a:t>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BD3D-4FCC-4DAF-B54B-A525BA580AB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6708-A338-4676-B86F-58C6EBEFBC6C}" type="datetimeFigureOut">
              <a:rPr lang="en-US" smtClean="0"/>
              <a:t>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BD3D-4FCC-4DAF-B54B-A525BA580A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AB36708-A338-4676-B86F-58C6EBEFBC6C}" type="datetimeFigureOut">
              <a:rPr lang="en-US" smtClean="0"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615BD3D-4FCC-4DAF-B54B-A525BA580A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Corrections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Series of Programs</a:t>
            </a:r>
          </a:p>
          <a:p>
            <a:r>
              <a:rPr lang="en-US" dirty="0" smtClean="0"/>
              <a:t>Management of Offenders</a:t>
            </a:r>
          </a:p>
          <a:p>
            <a:r>
              <a:rPr lang="en-US" dirty="0" smtClean="0"/>
              <a:t>Primary Means of Formal Control </a:t>
            </a:r>
            <a:br>
              <a:rPr lang="en-US" dirty="0" smtClean="0"/>
            </a:br>
            <a:r>
              <a:rPr lang="en-US" dirty="0" smtClean="0"/>
              <a:t>Current Political/Social Landscape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0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Correctional Climate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Political</a:t>
            </a:r>
          </a:p>
          <a:p>
            <a:pPr lvl="1"/>
            <a:r>
              <a:rPr lang="en-US" dirty="0" smtClean="0"/>
              <a:t>Corrections used to be “left to the experts”</a:t>
            </a:r>
          </a:p>
          <a:p>
            <a:pPr lvl="2"/>
            <a:r>
              <a:rPr lang="en-US" dirty="0" smtClean="0"/>
              <a:t>Attack on rehabilitation in the 1970s </a:t>
            </a:r>
          </a:p>
          <a:p>
            <a:pPr lvl="2"/>
            <a:r>
              <a:rPr lang="en-US" dirty="0" smtClean="0"/>
              <a:t>Voting on sentencing structures and practices</a:t>
            </a:r>
          </a:p>
          <a:p>
            <a:pPr lvl="3"/>
            <a:r>
              <a:rPr lang="en-US" dirty="0" smtClean="0"/>
              <a:t>California “propositions”</a:t>
            </a:r>
          </a:p>
          <a:p>
            <a:r>
              <a:rPr lang="en-US" dirty="0" smtClean="0"/>
              <a:t>Public</a:t>
            </a:r>
          </a:p>
          <a:p>
            <a:pPr lvl="1"/>
            <a:r>
              <a:rPr lang="en-US" dirty="0" smtClean="0"/>
              <a:t>Prisons from strange places out in the “sticks” to…</a:t>
            </a:r>
          </a:p>
          <a:p>
            <a:pPr lvl="2"/>
            <a:r>
              <a:rPr lang="en-US" dirty="0" smtClean="0"/>
              <a:t>Fodder for entertainment and news television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98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the state of Minnesota mandates the closing of all prisons. </a:t>
            </a:r>
          </a:p>
          <a:p>
            <a:pPr lvl="1"/>
            <a:r>
              <a:rPr lang="en-US" dirty="0" smtClean="0"/>
              <a:t>What would you do with serious criminal offenders?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35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Corrections as a Series of Programs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corrections programs/places can you name?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08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corrections do?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Management of offenders</a:t>
            </a:r>
          </a:p>
          <a:p>
            <a:pPr lvl="1"/>
            <a:r>
              <a:rPr lang="en-US" dirty="0" smtClean="0"/>
              <a:t>People skills valued</a:t>
            </a:r>
          </a:p>
          <a:p>
            <a:r>
              <a:rPr lang="en-US" dirty="0" smtClean="0"/>
              <a:t>Carrying out the sentence</a:t>
            </a:r>
          </a:p>
          <a:p>
            <a:pPr lvl="1"/>
            <a:r>
              <a:rPr lang="en-US" dirty="0" smtClean="0"/>
              <a:t>Exceptions to this?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73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Incarceration “Binge”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1648532"/>
            <a:ext cx="8229600" cy="478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996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Its not just prisons and jails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5110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357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trends hide some variation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Race</a:t>
            </a:r>
          </a:p>
          <a:p>
            <a:pPr lvl="1"/>
            <a:r>
              <a:rPr lang="en-US" dirty="0" smtClean="0"/>
              <a:t>White incarceration rate = 410/100,000</a:t>
            </a:r>
          </a:p>
          <a:p>
            <a:pPr lvl="1"/>
            <a:r>
              <a:rPr lang="en-US" dirty="0" smtClean="0"/>
              <a:t>Black = 3,200/100,000</a:t>
            </a:r>
          </a:p>
          <a:p>
            <a:pPr lvl="1"/>
            <a:r>
              <a:rPr lang="en-US" dirty="0" smtClean="0"/>
              <a:t>Hispanic = 1,200/100,000</a:t>
            </a:r>
          </a:p>
          <a:p>
            <a:r>
              <a:rPr lang="en-US" dirty="0" smtClean="0"/>
              <a:t>State variation</a:t>
            </a:r>
          </a:p>
          <a:p>
            <a:pPr lvl="1"/>
            <a:r>
              <a:rPr lang="en-US" dirty="0" smtClean="0"/>
              <a:t>“Big 4” states house 40% of nations inmates</a:t>
            </a:r>
          </a:p>
          <a:p>
            <a:pPr lvl="1"/>
            <a:r>
              <a:rPr lang="en-US" dirty="0" smtClean="0"/>
              <a:t>Why does MN have 10,000 inmates and WI 25,000?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67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Corrections as part of “system”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CJ agencies affect corrections:</a:t>
            </a:r>
          </a:p>
          <a:p>
            <a:pPr lvl="1"/>
            <a:r>
              <a:rPr lang="en-US" dirty="0" smtClean="0"/>
              <a:t>Legislature</a:t>
            </a:r>
          </a:p>
          <a:p>
            <a:pPr lvl="1"/>
            <a:r>
              <a:rPr lang="en-US" dirty="0" smtClean="0"/>
              <a:t>Police </a:t>
            </a:r>
          </a:p>
          <a:p>
            <a:pPr lvl="1"/>
            <a:r>
              <a:rPr lang="en-US" dirty="0" smtClean="0"/>
              <a:t>Courts </a:t>
            </a:r>
          </a:p>
          <a:p>
            <a:pPr lvl="2"/>
            <a:r>
              <a:rPr lang="en-US" dirty="0" smtClean="0"/>
              <a:t>HOWEVER </a:t>
            </a:r>
            <a:r>
              <a:rPr lang="en-US" dirty="0" smtClean="0">
                <a:sym typeface="Wingdings" pitchFamily="2" charset="2"/>
              </a:rPr>
              <a:t> sometimes little communication or feedback </a:t>
            </a:r>
            <a:endParaRPr lang="en-US" dirty="0" smtClean="0"/>
          </a:p>
          <a:p>
            <a:r>
              <a:rPr lang="en-US" dirty="0" smtClean="0"/>
              <a:t>Not really a single system</a:t>
            </a:r>
          </a:p>
          <a:p>
            <a:pPr lvl="1"/>
            <a:r>
              <a:rPr lang="en-US" dirty="0" smtClean="0"/>
              <a:t>51 different systems (at a minimum) in the U.S.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10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Correctional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component of corrections can have an impact on other components</a:t>
            </a:r>
          </a:p>
          <a:p>
            <a:pPr lvl="1"/>
            <a:r>
              <a:rPr lang="en-US" dirty="0" smtClean="0"/>
              <a:t>Examples from the 1980s and 1990s</a:t>
            </a:r>
          </a:p>
          <a:p>
            <a:pPr lvl="2"/>
            <a:r>
              <a:rPr lang="en-US" dirty="0" smtClean="0"/>
              <a:t>Prison crowding </a:t>
            </a:r>
          </a:p>
          <a:p>
            <a:pPr lvl="2"/>
            <a:r>
              <a:rPr lang="en-US" dirty="0" smtClean="0"/>
              <a:t>Probation and parole supervision strategy</a:t>
            </a:r>
          </a:p>
        </p:txBody>
      </p:sp>
    </p:spTree>
    <p:extLst>
      <p:ext uri="{BB962C8B-B14F-4D97-AF65-F5344CB8AC3E}">
        <p14:creationId xmlns:p14="http://schemas.microsoft.com/office/powerpoint/2010/main" val="55031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in Corrections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</a:p>
          <a:p>
            <a:pPr lvl="1"/>
            <a:r>
              <a:rPr lang="en-US" dirty="0" smtClean="0"/>
              <a:t>Goals/rationale for corrections</a:t>
            </a:r>
          </a:p>
          <a:p>
            <a:pPr lvl="1"/>
            <a:r>
              <a:rPr lang="en-US" dirty="0" smtClean="0"/>
              <a:t>Politics and ideology </a:t>
            </a:r>
          </a:p>
          <a:p>
            <a:r>
              <a:rPr lang="en-US" dirty="0" smtClean="0"/>
              <a:t>Performance/effectiveness</a:t>
            </a:r>
          </a:p>
          <a:p>
            <a:pPr lvl="1"/>
            <a:r>
              <a:rPr lang="en-US" dirty="0" smtClean="0"/>
              <a:t>Past 15 years = push to “evidence-based” </a:t>
            </a:r>
          </a:p>
          <a:p>
            <a:r>
              <a:rPr lang="en-US" dirty="0" smtClean="0"/>
              <a:t>Management </a:t>
            </a:r>
          </a:p>
          <a:p>
            <a:pPr lvl="1"/>
            <a:r>
              <a:rPr lang="en-US" dirty="0" smtClean="0"/>
              <a:t>How much to PO’s, CO’s, Wardens matter?</a:t>
            </a:r>
          </a:p>
        </p:txBody>
      </p:sp>
    </p:spTree>
    <p:extLst>
      <p:ext uri="{BB962C8B-B14F-4D97-AF65-F5344CB8AC3E}">
        <p14:creationId xmlns:p14="http://schemas.microsoft.com/office/powerpoint/2010/main" val="95761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111</TotalTime>
  <Words>265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Corrections</vt:lpstr>
      <vt:lpstr>Corrections as a Series of Programs </vt:lpstr>
      <vt:lpstr>What does corrections do? </vt:lpstr>
      <vt:lpstr>The Incarceration “Binge”</vt:lpstr>
      <vt:lpstr>Its not just prisons and jails</vt:lpstr>
      <vt:lpstr>Overall trends hide some variation</vt:lpstr>
      <vt:lpstr>Corrections as part of “system”</vt:lpstr>
      <vt:lpstr>The Correctional System</vt:lpstr>
      <vt:lpstr>Issues in Corrections</vt:lpstr>
      <vt:lpstr>Current Correctional Climate</vt:lpstr>
      <vt:lpstr>Groups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Jeffrey R Maahs</dc:creator>
  <cp:lastModifiedBy>Jeffrey R Maahs</cp:lastModifiedBy>
  <cp:revision>8</cp:revision>
  <cp:lastPrinted>2012-01-20T13:39:09Z</cp:lastPrinted>
  <dcterms:created xsi:type="dcterms:W3CDTF">2012-01-19T19:00:15Z</dcterms:created>
  <dcterms:modified xsi:type="dcterms:W3CDTF">2012-01-20T14:45:57Z</dcterms:modified>
</cp:coreProperties>
</file>